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59" r:id="rId13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1F"/>
    <a:srgbClr val="4F5050"/>
    <a:srgbClr val="21294D"/>
    <a:srgbClr val="FF6247"/>
    <a:srgbClr val="A3BEBE"/>
    <a:srgbClr val="2B3C62"/>
    <a:srgbClr val="F3FAF4"/>
    <a:srgbClr val="C8E8E7"/>
    <a:srgbClr val="D8EFEB"/>
    <a:srgbClr val="04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4DE2D-72B4-FCA5-5583-BFF98CC98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6A68E-9A9A-85A2-3D92-63119331E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BFD9-DC90-6846-B0C1-C2177008BE9B}" type="datetimeFigureOut">
              <a:rPr lang="en-CO" smtClean="0"/>
              <a:t>6/08/25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631E4-CCED-FD2C-3D9F-623A41086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00EBA-D276-A890-9A29-BCC8B6B37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9CF7-A624-5D4C-96F1-242CACFBDED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4260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214C3-6043-3847-A647-EFE3F5B26C29}" type="datetimeFigureOut">
              <a:rPr lang="en-CO" smtClean="0"/>
              <a:t>5/08/25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0608-CA92-A740-A869-6521E07EBFE4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6212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73C9A-F090-C287-08BD-A87E5EAA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B85B5-C18C-A58D-02DB-9A9DEB2D7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44CC4-E6B1-B9D4-77C3-09D5B32F0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427C-D2BD-804B-4AED-02D7E162B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1667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1696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EA35-7A04-9E14-72AD-1901083E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FC3B7-48E0-9124-8122-883474DB0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9DD99-DE1D-58F6-837C-B5E7434E7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937F-0A30-FE79-1108-E2C11EA27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2297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8EC60-74C0-A7A5-77F0-7B0EEDC5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70A95-1CF3-B0B2-5D70-DB98ED71D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A2684-2278-187F-D3B3-358366327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3C361-AA0E-24E7-4290-B70E1BD0D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394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3E81-942F-7A9A-0A71-D9296A9E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CC3B0-4B61-6CF7-A2BC-17043B872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E6147-3B65-9DFA-7590-C2BD925FD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45D0A-C785-EEF5-1890-0695B3F4D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818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BEF11-A49A-7BCC-A886-144097DD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85F3A-A44B-57D3-8C63-48D9F5585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B6788-BF6F-70AD-C6BA-5E6328CD8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178E4-B2AD-95AD-32F2-9D7C4C5C9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9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699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C563-3F64-24BB-BFE3-44CA967C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4A92A-C3AE-45A6-4A9C-A69606954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EE995-7354-F07F-4178-98A5DA1F7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B4C2E-B10C-C7B6-2B37-03A32EB6F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10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4417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9D57-349C-6E03-9585-66BA24FD4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D0B66-19BF-149C-E524-819EF99F0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70E48-BB1B-C32E-3642-D2AA632BA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BB15C-7963-1C40-0EF7-9A508D593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D0608-CA92-A740-A869-6521E07EBFE4}" type="slidenum">
              <a:rPr lang="en-CO" smtClean="0"/>
              <a:t>11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4727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778-FA56-6B09-D9B8-6E57DE35E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089025"/>
            <a:ext cx="10080625" cy="2339975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6C60-979F-BA32-8F18-A417C3BC1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3602038"/>
            <a:ext cx="100806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AE91-C77F-7DF3-1DA8-E010A965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CD38-C159-92E6-3FC2-997E523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E789-F1D2-19E7-B564-3DE1F7B8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5267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A973-A8FD-A9E1-AFB5-672C5980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85F81-45B2-12D7-B691-EDF67B875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C471-40F6-C432-9F95-3A13D9B5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8653-86EA-8466-2A41-5257F82E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32CF-4480-0E22-D98D-0183AC7E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925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CAC05-950E-9198-70AC-5EBAEACC4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48E-4630-41CA-3F74-C9C5C4440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42CD-4173-94F3-88C9-AE8B294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1CD7-68AD-43DC-5D4B-5F3878E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FD2A-B606-4447-8EAF-7773E9FA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36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7339-1807-081A-3FD8-3E3FED5A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7B97-3793-8DE9-3B70-5A8D4168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3B6D-3B2F-9062-35FB-C1EB5876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21872-162D-5D90-C28A-E6F9BF0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C6D7-0580-BA32-FF62-C45A03CBBE0C}"/>
              </a:ext>
            </a:extLst>
          </p:cNvPr>
          <p:cNvSpPr txBox="1"/>
          <p:nvPr userDrawn="1"/>
        </p:nvSpPr>
        <p:spPr>
          <a:xfrm>
            <a:off x="11241772" y="6276687"/>
            <a:ext cx="620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fld id="{46B301AA-6ED1-7248-8DF3-18113DA9F8BF}" type="slidenum">
              <a:rPr lang="en-US" sz="1800" b="1" smtClean="0">
                <a:solidFill>
                  <a:srgbClr val="21294D"/>
                </a:solidFill>
                <a:latin typeface="+mj-lt"/>
              </a:rPr>
              <a:t>‹#›</a:t>
            </a:fld>
            <a:endParaRPr lang="en-CO" sz="1800" b="1" dirty="0">
              <a:solidFill>
                <a:srgbClr val="21294D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E2B1D-4CE7-FE65-9DD9-E3F07BA76AA7}"/>
              </a:ext>
            </a:extLst>
          </p:cNvPr>
          <p:cNvCxnSpPr>
            <a:cxnSpLocks/>
          </p:cNvCxnSpPr>
          <p:nvPr userDrawn="1"/>
        </p:nvCxnSpPr>
        <p:spPr>
          <a:xfrm>
            <a:off x="11241772" y="6366591"/>
            <a:ext cx="0" cy="157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F62467-A55E-A59D-F200-C18DE3991EE0}"/>
              </a:ext>
            </a:extLst>
          </p:cNvPr>
          <p:cNvSpPr txBox="1"/>
          <p:nvPr userDrawn="1"/>
        </p:nvSpPr>
        <p:spPr>
          <a:xfrm>
            <a:off x="9081370" y="6276687"/>
            <a:ext cx="2129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21294D"/>
                </a:solidFill>
                <a:latin typeface="+mj-lt"/>
              </a:rPr>
              <a:t>LIVING DATA 2025</a:t>
            </a:r>
            <a:endParaRPr lang="en-CO" sz="1800" b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80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E571-592C-A38A-A981-8ED27241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006C3-CFC7-E326-A35F-C958AB34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A50E-EC51-2D31-4974-F4F3439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EF1BF-131A-AABE-B15B-9EDD55A0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84C1-C88E-2F2A-5973-F10F70CE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6807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A284-BD5B-4E32-359E-25954472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61AA-22A1-EB37-08E9-312183EF2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E111-FDB2-09F4-ECDF-AAC99E75D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3E2CB-82EF-869A-D2B4-28D81BD6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76FC0-5786-29B6-E38E-05E0C339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C26A-2EC8-D70C-88F5-17B5A8BD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196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FB73-062E-0B24-1952-1F742086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DE680-CD6C-58EF-903B-A9D03BF5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174F3-2457-6429-10E0-DEB66475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07723-5DE5-7717-7D10-3C312F45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A139F-EB4E-7AB4-23F9-383D6D883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44CBB-1363-5111-7571-E9923D58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CCCC8-9EF1-9E51-189F-C632FECA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DEAE4-6768-B642-4E48-ADA40FE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831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6BD2-A526-68EC-6A9F-874F9B73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A2113-E558-E50E-6FAC-FDDB9A2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32348-4526-3432-14E2-BAC83E09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F4A49-DFF2-9DC8-DAD7-D413720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7412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A0D22-B310-B267-6D5C-9918B411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C32C4-A81C-A5E8-9D0B-435FF56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90047-3DF7-8EFC-8FCE-33459873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096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3C8B-8431-4C54-1317-DF0D1FD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9DE3-7592-8E45-9A32-725A65468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F1CFB-B4E3-295D-0910-A87AD1A0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A264-A721-ACC9-E04C-009AE913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F7FE-4EE3-9E3C-77DD-5E744676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9D43-BB8F-1F6C-7BCD-655A595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359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F0BA-D5F2-B325-ED9E-617ACFD8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DB2BC-298F-B5BF-4A00-E38B90519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47CEC-F106-8EAD-15DD-7C8F5E0F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7AABB-BC11-558C-F5B9-F5CF633F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B61E-6DEF-ED4D-882B-2ACB8ECE147C}" type="datetimeFigureOut">
              <a:rPr lang="en-CO" smtClean="0"/>
              <a:t>6/08/25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0DE9E-C7CE-7409-5D4F-74C64CC6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869CE-2FC5-5157-EC5D-9A294164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1297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E123D-E920-B489-AC1D-43AB783F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246170"/>
            <a:ext cx="11377613" cy="842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3F5D2-4DBB-38E4-8574-638AB334B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482377"/>
            <a:ext cx="10515600" cy="422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6867-2ADB-050F-340F-EB8A23D1B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303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B61E-6DEF-ED4D-882B-2ACB8ECE147C}" type="datetimeFigureOut">
              <a:rPr lang="en-CO" smtClean="0"/>
              <a:t>5/08/25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20672-FE60-D624-D5E5-48B6FC512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39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0428-AD0D-E4E5-4203-F1946E1B2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788" y="6303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187E-911F-0C48-B759-389D4E6C8EBB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352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40606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62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B3C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5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5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5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3963"/>
            </a:gs>
            <a:gs pos="100000">
              <a:srgbClr val="7993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80DD556F-4041-64FA-4942-A0D63C0473C0}"/>
              </a:ext>
            </a:extLst>
          </p:cNvPr>
          <p:cNvSpPr/>
          <p:nvPr/>
        </p:nvSpPr>
        <p:spPr>
          <a:xfrm>
            <a:off x="-1" y="5749446"/>
            <a:ext cx="2563324" cy="788830"/>
          </a:xfrm>
          <a:custGeom>
            <a:avLst/>
            <a:gdLst>
              <a:gd name="connsiteX0" fmla="*/ 0 w 2563324"/>
              <a:gd name="connsiteY0" fmla="*/ 0 h 788830"/>
              <a:gd name="connsiteX1" fmla="*/ 322888 w 2563324"/>
              <a:gd name="connsiteY1" fmla="*/ 0 h 788830"/>
              <a:gd name="connsiteX2" fmla="*/ 425885 w 2563324"/>
              <a:gd name="connsiteY2" fmla="*/ 0 h 788830"/>
              <a:gd name="connsiteX3" fmla="*/ 770585 w 2563324"/>
              <a:gd name="connsiteY3" fmla="*/ 0 h 788830"/>
              <a:gd name="connsiteX4" fmla="*/ 946807 w 2563324"/>
              <a:gd name="connsiteY4" fmla="*/ 0 h 788830"/>
              <a:gd name="connsiteX5" fmla="*/ 2219613 w 2563324"/>
              <a:gd name="connsiteY5" fmla="*/ 0 h 788830"/>
              <a:gd name="connsiteX6" fmla="*/ 2563324 w 2563324"/>
              <a:gd name="connsiteY6" fmla="*/ 394415 h 788830"/>
              <a:gd name="connsiteX7" fmla="*/ 2219613 w 2563324"/>
              <a:gd name="connsiteY7" fmla="*/ 788830 h 788830"/>
              <a:gd name="connsiteX8" fmla="*/ 946807 w 2563324"/>
              <a:gd name="connsiteY8" fmla="*/ 788830 h 788830"/>
              <a:gd name="connsiteX9" fmla="*/ 770585 w 2563324"/>
              <a:gd name="connsiteY9" fmla="*/ 788830 h 788830"/>
              <a:gd name="connsiteX10" fmla="*/ 425885 w 2563324"/>
              <a:gd name="connsiteY10" fmla="*/ 788830 h 788830"/>
              <a:gd name="connsiteX11" fmla="*/ 322888 w 2563324"/>
              <a:gd name="connsiteY11" fmla="*/ 788830 h 788830"/>
              <a:gd name="connsiteX12" fmla="*/ 0 w 2563324"/>
              <a:gd name="connsiteY12" fmla="*/ 788830 h 7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324" h="788830">
                <a:moveTo>
                  <a:pt x="0" y="0"/>
                </a:moveTo>
                <a:lnTo>
                  <a:pt x="322888" y="0"/>
                </a:lnTo>
                <a:lnTo>
                  <a:pt x="425885" y="0"/>
                </a:lnTo>
                <a:lnTo>
                  <a:pt x="770585" y="0"/>
                </a:lnTo>
                <a:lnTo>
                  <a:pt x="946807" y="0"/>
                </a:lnTo>
                <a:lnTo>
                  <a:pt x="2219613" y="0"/>
                </a:lnTo>
                <a:cubicBezTo>
                  <a:pt x="2409421" y="0"/>
                  <a:pt x="2563324" y="176574"/>
                  <a:pt x="2563324" y="394415"/>
                </a:cubicBezTo>
                <a:cubicBezTo>
                  <a:pt x="2563324" y="612257"/>
                  <a:pt x="2409421" y="788830"/>
                  <a:pt x="2219613" y="788830"/>
                </a:cubicBezTo>
                <a:lnTo>
                  <a:pt x="946807" y="788830"/>
                </a:lnTo>
                <a:lnTo>
                  <a:pt x="770585" y="788830"/>
                </a:lnTo>
                <a:lnTo>
                  <a:pt x="425885" y="788830"/>
                </a:lnTo>
                <a:lnTo>
                  <a:pt x="322888" y="788830"/>
                </a:lnTo>
                <a:lnTo>
                  <a:pt x="0" y="788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B242F-3C58-6FE0-1C09-803547B7B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864425"/>
            <a:ext cx="8481469" cy="681863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rgbClr val="FAA41F"/>
                </a:solidFill>
              </a:rPr>
              <a:t>Concise subtitles for better readability</a:t>
            </a:r>
          </a:p>
          <a:p>
            <a:r>
              <a:rPr lang="en-US" sz="2100" i="1" dirty="0">
                <a:solidFill>
                  <a:srgbClr val="FAA41F"/>
                </a:solidFill>
                <a:latin typeface="+mj-lt"/>
              </a:rPr>
              <a:t>Name of session if needed</a:t>
            </a:r>
            <a:endParaRPr lang="en-CO" sz="2100" i="1" dirty="0">
              <a:solidFill>
                <a:srgbClr val="FAA41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E620C-26F7-7DC0-804F-2CDD7F740927}"/>
              </a:ext>
            </a:extLst>
          </p:cNvPr>
          <p:cNvSpPr/>
          <p:nvPr/>
        </p:nvSpPr>
        <p:spPr>
          <a:xfrm>
            <a:off x="425885" y="2679666"/>
            <a:ext cx="713983" cy="45719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F4E862-9C50-68A7-596B-6EF23B9AA549}"/>
              </a:ext>
            </a:extLst>
          </p:cNvPr>
          <p:cNvSpPr txBox="1">
            <a:spLocks/>
          </p:cNvSpPr>
          <p:nvPr/>
        </p:nvSpPr>
        <p:spPr>
          <a:xfrm>
            <a:off x="587375" y="557787"/>
            <a:ext cx="7262861" cy="2306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bg1"/>
                </a:solidFill>
                <a:latin typeface="+mn-lt"/>
              </a:rPr>
              <a:t>Use your submitted abstract title (100 characters max)</a:t>
            </a:r>
            <a:endParaRPr lang="en-CO" sz="5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FE5DE-2F83-D08F-7AF9-D7724B3D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4" y="5766349"/>
            <a:ext cx="1419015" cy="755024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1DF624C1-305A-5C48-95F3-B46CDE5669F8}"/>
              </a:ext>
            </a:extLst>
          </p:cNvPr>
          <p:cNvSpPr/>
          <p:nvPr/>
        </p:nvSpPr>
        <p:spPr>
          <a:xfrm rot="10800000">
            <a:off x="7925402" y="5749446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184347B-4B59-8B31-F662-894FDF19D815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9312F1F-972F-BAE0-55BC-7DC51D9DDEDA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0882CC2-8AE3-E885-3358-1FB531663ADE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D45D907-34DD-92C6-3FFF-DDFCD962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29" y="5438576"/>
            <a:ext cx="854688" cy="78858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DB0B6F8-852E-DC59-2856-0B4978D1EE02}"/>
              </a:ext>
            </a:extLst>
          </p:cNvPr>
          <p:cNvSpPr/>
          <p:nvPr/>
        </p:nvSpPr>
        <p:spPr>
          <a:xfrm>
            <a:off x="9319364" y="0"/>
            <a:ext cx="2655643" cy="225468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C0F98EDB-2345-F397-DCDA-861B9EF74DD0}"/>
              </a:ext>
            </a:extLst>
          </p:cNvPr>
          <p:cNvSpPr txBox="1">
            <a:spLocks/>
          </p:cNvSpPr>
          <p:nvPr/>
        </p:nvSpPr>
        <p:spPr>
          <a:xfrm>
            <a:off x="587376" y="3735279"/>
            <a:ext cx="3308206" cy="139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Complete presenter name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  <a:latin typeface="+mj-lt"/>
              </a:rPr>
              <a:t>Country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A6F2C3A-5D80-DF1B-2CE4-1E4014EC7B56}"/>
              </a:ext>
            </a:extLst>
          </p:cNvPr>
          <p:cNvCxnSpPr/>
          <p:nvPr/>
        </p:nvCxnSpPr>
        <p:spPr>
          <a:xfrm>
            <a:off x="3995803" y="3870542"/>
            <a:ext cx="0" cy="2281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B7CD3BD-2B78-B2EC-B5D0-1AFB6B3AF638}"/>
              </a:ext>
            </a:extLst>
          </p:cNvPr>
          <p:cNvSpPr txBox="1"/>
          <p:nvPr/>
        </p:nvSpPr>
        <p:spPr>
          <a:xfrm>
            <a:off x="9801588" y="294785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rgbClr val="FAA41F"/>
                </a:solidFill>
                <a:latin typeface="+mj-lt"/>
              </a:rPr>
              <a:t>October 21, 2025</a:t>
            </a:r>
            <a:endParaRPr lang="en-CO" sz="1800" i="1" dirty="0">
              <a:solidFill>
                <a:srgbClr val="FAA41F"/>
              </a:solidFill>
              <a:latin typeface="+mj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4DB9AF2-66F7-AC8A-3326-79FB48448273}"/>
              </a:ext>
            </a:extLst>
          </p:cNvPr>
          <p:cNvSpPr/>
          <p:nvPr/>
        </p:nvSpPr>
        <p:spPr>
          <a:xfrm>
            <a:off x="11344238" y="911007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ABBD604-891B-3148-48D1-A4AA5A83F18C}"/>
              </a:ext>
            </a:extLst>
          </p:cNvPr>
          <p:cNvSpPr/>
          <p:nvPr/>
        </p:nvSpPr>
        <p:spPr>
          <a:xfrm>
            <a:off x="11810696" y="864719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5E1C76A-49FB-FC55-8FE4-86C679E5C70E}"/>
              </a:ext>
            </a:extLst>
          </p:cNvPr>
          <p:cNvSpPr txBox="1">
            <a:spLocks/>
          </p:cNvSpPr>
          <p:nvPr/>
        </p:nvSpPr>
        <p:spPr>
          <a:xfrm>
            <a:off x="4190548" y="3778823"/>
            <a:ext cx="3308206" cy="2872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Other authors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  <a:latin typeface="+mj-lt"/>
              </a:rPr>
              <a:t>Country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O" sz="1600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Other authors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</a:rPr>
              <a:t>Country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O" sz="1600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Other authors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59979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3BBF13-80EA-0F89-D58E-C7376700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1448A3-0F20-896A-390D-F7EB00F5EEF4}"/>
              </a:ext>
            </a:extLst>
          </p:cNvPr>
          <p:cNvSpPr/>
          <p:nvPr/>
        </p:nvSpPr>
        <p:spPr>
          <a:xfrm>
            <a:off x="279820" y="2037339"/>
            <a:ext cx="6882980" cy="2916825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18810-789A-E111-4995-3EF0823C5BAF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E753AF-0FAF-2473-D5EF-2E27C0176184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491DD44-5F5B-860C-02B8-B37007F1E1BB}"/>
              </a:ext>
            </a:extLst>
          </p:cNvPr>
          <p:cNvSpPr/>
          <p:nvPr/>
        </p:nvSpPr>
        <p:spPr>
          <a:xfrm>
            <a:off x="5612662" y="536683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8171A8-B3D8-DE45-D0A7-61DE2A564935}"/>
              </a:ext>
            </a:extLst>
          </p:cNvPr>
          <p:cNvSpPr/>
          <p:nvPr/>
        </p:nvSpPr>
        <p:spPr>
          <a:xfrm>
            <a:off x="6185030" y="983241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5C157-7275-BDEE-A897-DBE9EBE18B0B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9B66C9-926F-0CC1-E7B8-F7C8504FF5BD}"/>
              </a:ext>
            </a:extLst>
          </p:cNvPr>
          <p:cNvSpPr/>
          <p:nvPr/>
        </p:nvSpPr>
        <p:spPr>
          <a:xfrm>
            <a:off x="6096000" y="480813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4A7A65-F2F8-C6A1-A86A-8E39F5877662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A., Author, B., &amp; Author, C. (Year). Title of article in sentence case. Journal Name, Volume(Issue), pages. DOI if available]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D., &amp; Author, E. (Year). Another reference title. Journal Name, Volume(Issue), pages.]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F. et al. (Year). Third reference with multiple authors. Journal Name, Volume(Issue), pages. DOI if available]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F. et al. (Year). Third reference with multiple authors. Journal Name, Volume(Issue), pages. DOI if available]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F4FA4-2FCD-FC71-911F-F8131A18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5"/>
            <a:ext cx="12192000" cy="878358"/>
          </a:xfrm>
          <a:noFill/>
        </p:spPr>
        <p:txBody>
          <a:bodyPr lIns="324000" tIns="108000" rIns="144000" bIns="72000">
            <a:noAutofit/>
          </a:bodyPr>
          <a:lstStyle/>
          <a:p>
            <a:r>
              <a:rPr lang="en-CO" sz="3600" dirty="0">
                <a:solidFill>
                  <a:schemeClr val="tx1"/>
                </a:solidFill>
                <a:latin typeface="+mn-lt"/>
              </a:rPr>
              <a:t>References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61A8F-56AB-F201-B212-6AC269F1646F}"/>
              </a:ext>
            </a:extLst>
          </p:cNvPr>
          <p:cNvSpPr/>
          <p:nvPr/>
        </p:nvSpPr>
        <p:spPr>
          <a:xfrm>
            <a:off x="6516723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2B33B9E-D2F6-082A-256F-77CEA33F62F0}"/>
              </a:ext>
            </a:extLst>
          </p:cNvPr>
          <p:cNvSpPr txBox="1">
            <a:spLocks/>
          </p:cNvSpPr>
          <p:nvPr/>
        </p:nvSpPr>
        <p:spPr>
          <a:xfrm>
            <a:off x="6713981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A., Author, B., &amp; Author, C. (Year). Title of article in sentence case. Journal Name, Volume(Issue), pages. DOI if available]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D., &amp; Author, E. (Year). Another reference title. Journal Name, Volume(Issue), pages.]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F. et al. (Year). Third reference with multiple authors. Journal Name, Volume(Issue), pages. DOI if available]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[Author, F. et al. (Year). Third reference with multiple authors. Journal Name, Volume(Issue), pages. DOI if available]</a:t>
            </a:r>
          </a:p>
        </p:txBody>
      </p:sp>
    </p:spTree>
    <p:extLst>
      <p:ext uri="{BB962C8B-B14F-4D97-AF65-F5344CB8AC3E}">
        <p14:creationId xmlns:p14="http://schemas.microsoft.com/office/powerpoint/2010/main" val="287019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72DFE-AB9A-D590-7BDC-5F2D807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8B5023-D3C2-0482-D191-367BDD2A1819}"/>
              </a:ext>
            </a:extLst>
          </p:cNvPr>
          <p:cNvSpPr/>
          <p:nvPr/>
        </p:nvSpPr>
        <p:spPr>
          <a:xfrm>
            <a:off x="279820" y="2037339"/>
            <a:ext cx="1531279" cy="2916825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D756A-046A-2C22-59EB-B81C8B7F7611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6C6CA5-5E4F-64E7-EE59-E36417ADF28C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5C7B13B-C9CD-8E98-CBB2-26DA5A14D7F1}"/>
              </a:ext>
            </a:extLst>
          </p:cNvPr>
          <p:cNvSpPr/>
          <p:nvPr/>
        </p:nvSpPr>
        <p:spPr>
          <a:xfrm>
            <a:off x="11129375" y="1700104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92F937-FDEF-EF8D-4D0F-F09688008BF0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E3EA2-F99F-D317-7EAA-2F4E1E0B43D8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6A90BB1-A54C-20EF-D897-1FD10677786C}"/>
              </a:ext>
            </a:extLst>
          </p:cNvPr>
          <p:cNvSpPr/>
          <p:nvPr/>
        </p:nvSpPr>
        <p:spPr>
          <a:xfrm>
            <a:off x="10660461" y="1342112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0EFDBF-A3FA-71F0-E6E5-39A545F5A064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[Add funding sources and grant numbers]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[Grant/funding agency name and number]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[Additional funding sources]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[Add collaborators and supporters]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[Key collaborators not listed as authors]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[Institutions that provided support]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[Thank special contributors]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 [Field assistants, lab support, etc.]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AA41F"/>
                </a:solidFill>
              </a:rPr>
              <a:t>[Extra image credits]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[URL of sites used e.g., </a:t>
            </a:r>
            <a:r>
              <a:rPr lang="en-US" sz="1800" dirty="0" err="1">
                <a:solidFill>
                  <a:srgbClr val="4F5050"/>
                </a:solidFill>
              </a:rPr>
              <a:t>Unsplash</a:t>
            </a:r>
            <a:r>
              <a:rPr lang="en-US" sz="1800" dirty="0">
                <a:solidFill>
                  <a:srgbClr val="4F5050"/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34A19-E4D6-FF75-4551-2C26DA38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976" y="5233680"/>
            <a:ext cx="825500" cy="82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3C1C2-FBEC-DBBF-BE18-9540E0720025}"/>
              </a:ext>
            </a:extLst>
          </p:cNvPr>
          <p:cNvSpPr txBox="1"/>
          <p:nvPr/>
        </p:nvSpPr>
        <p:spPr>
          <a:xfrm>
            <a:off x="6049439" y="5233680"/>
            <a:ext cx="44001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rgbClr val="21294D"/>
                </a:solidFill>
              </a:rPr>
              <a:t>CONTACT INFO 1</a:t>
            </a:r>
          </a:p>
          <a:p>
            <a:pPr marL="0" indent="0" algn="r">
              <a:buNone/>
            </a:pPr>
            <a:r>
              <a:rPr lang="en-US" sz="2400" i="1" dirty="0">
                <a:solidFill>
                  <a:srgbClr val="21294D"/>
                </a:solidFill>
                <a:latin typeface="+mj-lt"/>
              </a:rPr>
              <a:t>Contact info 2</a:t>
            </a:r>
            <a:endParaRPr lang="en-CO" sz="24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FBD6E-A69E-2F3E-8A46-DFDA70F5CB64}"/>
              </a:ext>
            </a:extLst>
          </p:cNvPr>
          <p:cNvSpPr txBox="1"/>
          <p:nvPr/>
        </p:nvSpPr>
        <p:spPr>
          <a:xfrm>
            <a:off x="7063631" y="2037339"/>
            <a:ext cx="4466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419" sz="5400" dirty="0"/>
              <a:t>Thank you or</a:t>
            </a:r>
          </a:p>
          <a:p>
            <a:pPr algn="r"/>
            <a:r>
              <a:rPr lang="es-419" sz="5400" dirty="0"/>
              <a:t>questions slide! </a:t>
            </a:r>
            <a:endParaRPr lang="en-CO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60029E-EBAC-B335-AE8C-5ECD243EB0E3}"/>
              </a:ext>
            </a:extLst>
          </p:cNvPr>
          <p:cNvSpPr/>
          <p:nvPr/>
        </p:nvSpPr>
        <p:spPr>
          <a:xfrm>
            <a:off x="10772384" y="4622662"/>
            <a:ext cx="7139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22632-8F7D-67E2-69EF-2B2DDB5FF336}"/>
              </a:ext>
            </a:extLst>
          </p:cNvPr>
          <p:cNvSpPr/>
          <p:nvPr/>
        </p:nvSpPr>
        <p:spPr>
          <a:xfrm>
            <a:off x="8093810" y="0"/>
            <a:ext cx="3392557" cy="569843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62E04-7A48-5CFC-AAF7-21588D296654}"/>
              </a:ext>
            </a:extLst>
          </p:cNvPr>
          <p:cNvSpPr txBox="1"/>
          <p:nvPr/>
        </p:nvSpPr>
        <p:spPr>
          <a:xfrm>
            <a:off x="419626" y="569843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Acknowledgments </a:t>
            </a:r>
            <a:endParaRPr lang="en-US" sz="2400" dirty="0">
              <a:solidFill>
                <a:srgbClr val="2129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3FA4F-D840-6BB0-7CA7-F9FF744B3010}"/>
              </a:ext>
            </a:extLst>
          </p:cNvPr>
          <p:cNvSpPr txBox="1"/>
          <p:nvPr/>
        </p:nvSpPr>
        <p:spPr>
          <a:xfrm>
            <a:off x="10638690" y="4951860"/>
            <a:ext cx="9880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solidFill>
                  <a:srgbClr val="21294D"/>
                </a:solidFill>
                <a:latin typeface="+mj-lt"/>
              </a:rPr>
              <a:t>For your QR</a:t>
            </a:r>
            <a:endParaRPr lang="en-CO" sz="1200" i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3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D98C-E74D-05CB-B875-3912E8E8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" y="954157"/>
            <a:ext cx="10515600" cy="5697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TEMPLATE INSTRUCTIONS </a:t>
            </a:r>
            <a:r>
              <a:rPr lang="en-US" sz="1600" b="1" dirty="0"/>
              <a:t>(Delete this slide before presenting)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GUIDELINES: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Focus on key finding or main topic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Avoid jargon - remember multidisciplinary AND international audience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Provide context (background) for your talk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Create a story that engages your audience while moving from point to point in your presentation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Minimize the use of unexplained acronyms and abbreviations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Credit ALL images (required for publication - see copyright guidelines) and license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NAME/AFFILIATION TIPS: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Use full professional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Include department/lab if space allows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For multiple authors, consider numbered affiliations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For many authors consider a separate slide of authors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Add contact info only if relevant to presentation goals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TECHNICAL NOTES: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Use Sans Serif fonts (Arial, Helvetica, Calibri) for compatibility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Avoid ALL CAPS text (harder to read)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Ensure high contrast between text and background colors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Minimum 24pt font for body text, 36pt+ for headings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Conference logo must remain visible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- Test slide in presentation mode before finalizing</a:t>
            </a:r>
            <a:endParaRPr lang="en-CO" sz="1600" dirty="0"/>
          </a:p>
        </p:txBody>
      </p:sp>
    </p:spTree>
    <p:extLst>
      <p:ext uri="{BB962C8B-B14F-4D97-AF65-F5344CB8AC3E}">
        <p14:creationId xmlns:p14="http://schemas.microsoft.com/office/powerpoint/2010/main" val="19222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F284B"/>
            </a:gs>
            <a:gs pos="98000">
              <a:srgbClr val="846692"/>
            </a:gs>
            <a:gs pos="62000">
              <a:srgbClr val="48406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23BC20C-6D12-9171-0AA8-5291E54B1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2" y="5235878"/>
            <a:ext cx="1501145" cy="14511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AC2EA-2FB4-8DFE-8D9D-065E9C88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3" y="1132862"/>
            <a:ext cx="8829634" cy="2679606"/>
          </a:xfrm>
        </p:spPr>
        <p:txBody>
          <a:bodyPr>
            <a:noAutofit/>
          </a:bodyPr>
          <a:lstStyle/>
          <a:p>
            <a:r>
              <a:rPr lang="en-US" sz="6300" dirty="0">
                <a:solidFill>
                  <a:schemeClr val="bg1"/>
                </a:solidFill>
                <a:latin typeface="+mn-lt"/>
              </a:rPr>
              <a:t>Use your submitted abstract title (100 characters max)</a:t>
            </a:r>
            <a:endParaRPr lang="en-CO" sz="6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8D3266E-67F6-2F86-D93B-4A4A238E4D50}"/>
              </a:ext>
            </a:extLst>
          </p:cNvPr>
          <p:cNvSpPr/>
          <p:nvPr/>
        </p:nvSpPr>
        <p:spPr>
          <a:xfrm>
            <a:off x="0" y="5749446"/>
            <a:ext cx="2240436" cy="788830"/>
          </a:xfrm>
          <a:custGeom>
            <a:avLst/>
            <a:gdLst>
              <a:gd name="connsiteX0" fmla="*/ 0 w 2968668"/>
              <a:gd name="connsiteY0" fmla="*/ 0 h 1045232"/>
              <a:gd name="connsiteX1" fmla="*/ 593217 w 2968668"/>
              <a:gd name="connsiteY1" fmla="*/ 0 h 1045232"/>
              <a:gd name="connsiteX2" fmla="*/ 826718 w 2968668"/>
              <a:gd name="connsiteY2" fmla="*/ 0 h 1045232"/>
              <a:gd name="connsiteX3" fmla="*/ 2513237 w 2968668"/>
              <a:gd name="connsiteY3" fmla="*/ 0 h 1045232"/>
              <a:gd name="connsiteX4" fmla="*/ 2968668 w 2968668"/>
              <a:gd name="connsiteY4" fmla="*/ 522616 h 1045232"/>
              <a:gd name="connsiteX5" fmla="*/ 2513237 w 2968668"/>
              <a:gd name="connsiteY5" fmla="*/ 1045232 h 1045232"/>
              <a:gd name="connsiteX6" fmla="*/ 826718 w 2968668"/>
              <a:gd name="connsiteY6" fmla="*/ 1045232 h 1045232"/>
              <a:gd name="connsiteX7" fmla="*/ 593217 w 2968668"/>
              <a:gd name="connsiteY7" fmla="*/ 1045232 h 1045232"/>
              <a:gd name="connsiteX8" fmla="*/ 0 w 2968668"/>
              <a:gd name="connsiteY8" fmla="*/ 1045232 h 104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668" h="1045232">
                <a:moveTo>
                  <a:pt x="0" y="0"/>
                </a:moveTo>
                <a:lnTo>
                  <a:pt x="593217" y="0"/>
                </a:lnTo>
                <a:lnTo>
                  <a:pt x="826718" y="0"/>
                </a:lnTo>
                <a:lnTo>
                  <a:pt x="2513237" y="0"/>
                </a:lnTo>
                <a:cubicBezTo>
                  <a:pt x="2764740" y="0"/>
                  <a:pt x="2968668" y="233968"/>
                  <a:pt x="2968668" y="522616"/>
                </a:cubicBezTo>
                <a:cubicBezTo>
                  <a:pt x="2968668" y="811265"/>
                  <a:pt x="2764740" y="1045232"/>
                  <a:pt x="2513237" y="1045232"/>
                </a:cubicBezTo>
                <a:lnTo>
                  <a:pt x="826718" y="1045232"/>
                </a:lnTo>
                <a:lnTo>
                  <a:pt x="593217" y="1045232"/>
                </a:lnTo>
                <a:lnTo>
                  <a:pt x="0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211C5-04FF-9FCF-6CEE-3DFC6750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" y="5766349"/>
            <a:ext cx="1419015" cy="755024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CB727781-6272-DBE0-79A7-7330740DC2A7}"/>
              </a:ext>
            </a:extLst>
          </p:cNvPr>
          <p:cNvSpPr/>
          <p:nvPr/>
        </p:nvSpPr>
        <p:spPr>
          <a:xfrm rot="10800000">
            <a:off x="7925402" y="5749446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5D2DFE-F9A3-9480-58A7-F0EF4F58D3C1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2BB26C2-667B-0535-C0FA-C3535DEAEECB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C3B7199-A7EC-A3DE-F79D-73C8BE9CBF1C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8D3CD-C616-9B73-F894-287D92A06B9C}"/>
              </a:ext>
            </a:extLst>
          </p:cNvPr>
          <p:cNvSpPr/>
          <p:nvPr/>
        </p:nvSpPr>
        <p:spPr>
          <a:xfrm>
            <a:off x="670576" y="0"/>
            <a:ext cx="2655643" cy="225468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FA023-7B39-2163-3433-206D51F65D67}"/>
              </a:ext>
            </a:extLst>
          </p:cNvPr>
          <p:cNvSpPr txBox="1"/>
          <p:nvPr/>
        </p:nvSpPr>
        <p:spPr>
          <a:xfrm>
            <a:off x="2445708" y="5883463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AA41F"/>
                </a:solidFill>
                <a:latin typeface="+mj-lt"/>
              </a:rPr>
              <a:t>October 21, 2025</a:t>
            </a:r>
            <a:endParaRPr lang="en-CO" sz="1800" i="1" dirty="0">
              <a:solidFill>
                <a:srgbClr val="FAA41F"/>
              </a:solidFill>
              <a:latin typeface="+mj-l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2E6EBC6-AA86-9A46-AAD4-F36FF830EDC8}"/>
              </a:ext>
            </a:extLst>
          </p:cNvPr>
          <p:cNvSpPr txBox="1">
            <a:spLocks/>
          </p:cNvSpPr>
          <p:nvPr/>
        </p:nvSpPr>
        <p:spPr>
          <a:xfrm>
            <a:off x="587375" y="3981259"/>
            <a:ext cx="6725404" cy="788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>
                <a:solidFill>
                  <a:srgbClr val="FAA41F"/>
                </a:solidFill>
              </a:rPr>
              <a:t>Short subtitles for better readability</a:t>
            </a:r>
          </a:p>
          <a:p>
            <a:pPr marL="0" indent="0">
              <a:buNone/>
            </a:pPr>
            <a:r>
              <a:rPr lang="en-US" sz="2100" i="1" dirty="0">
                <a:solidFill>
                  <a:srgbClr val="FAA41F"/>
                </a:solidFill>
                <a:latin typeface="+mj-lt"/>
              </a:rPr>
              <a:t>Name of session if needed</a:t>
            </a:r>
            <a:endParaRPr lang="en-CO" sz="2100" i="1" dirty="0">
              <a:solidFill>
                <a:srgbClr val="FAA41F"/>
              </a:solidFill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7D7B3A-4645-397E-F464-22D3135EB3F1}"/>
              </a:ext>
            </a:extLst>
          </p:cNvPr>
          <p:cNvCxnSpPr>
            <a:cxnSpLocks/>
          </p:cNvCxnSpPr>
          <p:nvPr/>
        </p:nvCxnSpPr>
        <p:spPr>
          <a:xfrm>
            <a:off x="7760911" y="3893745"/>
            <a:ext cx="0" cy="13922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>
            <a:extLst>
              <a:ext uri="{FF2B5EF4-FFF2-40B4-BE49-F238E27FC236}">
                <a16:creationId xmlns:a16="http://schemas.microsoft.com/office/drawing/2014/main" id="{4A49D6F1-608B-6A39-9BDB-86E5CDDD4FEA}"/>
              </a:ext>
            </a:extLst>
          </p:cNvPr>
          <p:cNvSpPr txBox="1">
            <a:spLocks/>
          </p:cNvSpPr>
          <p:nvPr/>
        </p:nvSpPr>
        <p:spPr>
          <a:xfrm>
            <a:off x="7998539" y="3893745"/>
            <a:ext cx="3308206" cy="139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Complete presenter name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bg1"/>
                </a:solidFill>
                <a:latin typeface="+mj-lt"/>
              </a:rPr>
              <a:t>Country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384B5-AB46-B585-2EC4-A356C498E97D}"/>
              </a:ext>
            </a:extLst>
          </p:cNvPr>
          <p:cNvSpPr/>
          <p:nvPr/>
        </p:nvSpPr>
        <p:spPr>
          <a:xfrm flipH="1">
            <a:off x="10451037" y="575874"/>
            <a:ext cx="102295" cy="102295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23ECA0-FDD9-2641-940B-CDE34DB503AE}"/>
              </a:ext>
            </a:extLst>
          </p:cNvPr>
          <p:cNvSpPr/>
          <p:nvPr/>
        </p:nvSpPr>
        <p:spPr>
          <a:xfrm flipH="1">
            <a:off x="10824853" y="657294"/>
            <a:ext cx="216993" cy="216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110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EF6"/>
            </a:gs>
            <a:gs pos="98000">
              <a:srgbClr val="C8E8E7"/>
            </a:gs>
            <a:gs pos="62000">
              <a:srgbClr val="D8EFE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2AA9-4793-7E7F-73BE-967FF060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84" y="1313433"/>
            <a:ext cx="5287331" cy="842855"/>
          </a:xfrm>
          <a:solidFill>
            <a:srgbClr val="FAA41F"/>
          </a:solidFill>
        </p:spPr>
        <p:txBody>
          <a:bodyPr>
            <a:normAutofit/>
          </a:bodyPr>
          <a:lstStyle/>
          <a:p>
            <a:r>
              <a:rPr lang="en-CO" sz="4400" dirty="0">
                <a:latin typeface="+mn-lt"/>
              </a:rPr>
              <a:t>A medium title can be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857653-CE50-C83E-66C0-5B08A75C8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01712"/>
            <a:ext cx="1766170" cy="2156288"/>
          </a:xfr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4C1D8DA-3AE6-3999-D84C-37B742B69288}"/>
              </a:ext>
            </a:extLst>
          </p:cNvPr>
          <p:cNvSpPr/>
          <p:nvPr/>
        </p:nvSpPr>
        <p:spPr>
          <a:xfrm>
            <a:off x="0" y="5771218"/>
            <a:ext cx="2240436" cy="788830"/>
          </a:xfrm>
          <a:custGeom>
            <a:avLst/>
            <a:gdLst>
              <a:gd name="connsiteX0" fmla="*/ 0 w 2968668"/>
              <a:gd name="connsiteY0" fmla="*/ 0 h 1045232"/>
              <a:gd name="connsiteX1" fmla="*/ 593217 w 2968668"/>
              <a:gd name="connsiteY1" fmla="*/ 0 h 1045232"/>
              <a:gd name="connsiteX2" fmla="*/ 826718 w 2968668"/>
              <a:gd name="connsiteY2" fmla="*/ 0 h 1045232"/>
              <a:gd name="connsiteX3" fmla="*/ 2513237 w 2968668"/>
              <a:gd name="connsiteY3" fmla="*/ 0 h 1045232"/>
              <a:gd name="connsiteX4" fmla="*/ 2968668 w 2968668"/>
              <a:gd name="connsiteY4" fmla="*/ 522616 h 1045232"/>
              <a:gd name="connsiteX5" fmla="*/ 2513237 w 2968668"/>
              <a:gd name="connsiteY5" fmla="*/ 1045232 h 1045232"/>
              <a:gd name="connsiteX6" fmla="*/ 826718 w 2968668"/>
              <a:gd name="connsiteY6" fmla="*/ 1045232 h 1045232"/>
              <a:gd name="connsiteX7" fmla="*/ 593217 w 2968668"/>
              <a:gd name="connsiteY7" fmla="*/ 1045232 h 1045232"/>
              <a:gd name="connsiteX8" fmla="*/ 0 w 2968668"/>
              <a:gd name="connsiteY8" fmla="*/ 1045232 h 104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668" h="1045232">
                <a:moveTo>
                  <a:pt x="0" y="0"/>
                </a:moveTo>
                <a:lnTo>
                  <a:pt x="593217" y="0"/>
                </a:lnTo>
                <a:lnTo>
                  <a:pt x="826718" y="0"/>
                </a:lnTo>
                <a:lnTo>
                  <a:pt x="2513237" y="0"/>
                </a:lnTo>
                <a:cubicBezTo>
                  <a:pt x="2764740" y="0"/>
                  <a:pt x="2968668" y="233968"/>
                  <a:pt x="2968668" y="522616"/>
                </a:cubicBezTo>
                <a:cubicBezTo>
                  <a:pt x="2968668" y="811265"/>
                  <a:pt x="2764740" y="1045232"/>
                  <a:pt x="2513237" y="1045232"/>
                </a:cubicBezTo>
                <a:lnTo>
                  <a:pt x="826718" y="1045232"/>
                </a:lnTo>
                <a:lnTo>
                  <a:pt x="593217" y="1045232"/>
                </a:lnTo>
                <a:lnTo>
                  <a:pt x="0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282AB-A1CC-7F73-48E4-144AC815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" y="5766349"/>
            <a:ext cx="1419015" cy="755024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0691C3DC-DDE0-48B8-4CDF-E5872089454C}"/>
              </a:ext>
            </a:extLst>
          </p:cNvPr>
          <p:cNvSpPr/>
          <p:nvPr/>
        </p:nvSpPr>
        <p:spPr>
          <a:xfrm rot="10800000">
            <a:off x="7925402" y="5771218"/>
            <a:ext cx="4266598" cy="788831"/>
          </a:xfrm>
          <a:custGeom>
            <a:avLst/>
            <a:gdLst>
              <a:gd name="connsiteX0" fmla="*/ 2997896 w 5653414"/>
              <a:gd name="connsiteY0" fmla="*/ 1045233 h 1045233"/>
              <a:gd name="connsiteX1" fmla="*/ 0 w 5653414"/>
              <a:gd name="connsiteY1" fmla="*/ 1045233 h 1045233"/>
              <a:gd name="connsiteX2" fmla="*/ 0 w 5653414"/>
              <a:gd name="connsiteY2" fmla="*/ 0 h 1045233"/>
              <a:gd name="connsiteX3" fmla="*/ 2684746 w 5653414"/>
              <a:gd name="connsiteY3" fmla="*/ 0 h 1045233"/>
              <a:gd name="connsiteX4" fmla="*/ 2997896 w 5653414"/>
              <a:gd name="connsiteY4" fmla="*/ 0 h 1045233"/>
              <a:gd name="connsiteX5" fmla="*/ 3277963 w 5653414"/>
              <a:gd name="connsiteY5" fmla="*/ 0 h 1045233"/>
              <a:gd name="connsiteX6" fmla="*/ 3511464 w 5653414"/>
              <a:gd name="connsiteY6" fmla="*/ 0 h 1045233"/>
              <a:gd name="connsiteX7" fmla="*/ 5197983 w 5653414"/>
              <a:gd name="connsiteY7" fmla="*/ 0 h 1045233"/>
              <a:gd name="connsiteX8" fmla="*/ 5653414 w 5653414"/>
              <a:gd name="connsiteY8" fmla="*/ 522616 h 1045233"/>
              <a:gd name="connsiteX9" fmla="*/ 5197983 w 5653414"/>
              <a:gd name="connsiteY9" fmla="*/ 1045232 h 1045233"/>
              <a:gd name="connsiteX10" fmla="*/ 3511464 w 5653414"/>
              <a:gd name="connsiteY10" fmla="*/ 1045232 h 1045233"/>
              <a:gd name="connsiteX11" fmla="*/ 3277963 w 5653414"/>
              <a:gd name="connsiteY11" fmla="*/ 1045232 h 1045233"/>
              <a:gd name="connsiteX12" fmla="*/ 2997896 w 5653414"/>
              <a:gd name="connsiteY12" fmla="*/ 1045232 h 10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3414" h="1045233">
                <a:moveTo>
                  <a:pt x="2997896" y="1045233"/>
                </a:moveTo>
                <a:lnTo>
                  <a:pt x="0" y="1045233"/>
                </a:lnTo>
                <a:lnTo>
                  <a:pt x="0" y="0"/>
                </a:lnTo>
                <a:lnTo>
                  <a:pt x="2684746" y="0"/>
                </a:lnTo>
                <a:lnTo>
                  <a:pt x="2997896" y="0"/>
                </a:lnTo>
                <a:lnTo>
                  <a:pt x="3277963" y="0"/>
                </a:lnTo>
                <a:lnTo>
                  <a:pt x="3511464" y="0"/>
                </a:lnTo>
                <a:lnTo>
                  <a:pt x="5197983" y="0"/>
                </a:lnTo>
                <a:cubicBezTo>
                  <a:pt x="5449486" y="0"/>
                  <a:pt x="5653414" y="233968"/>
                  <a:pt x="5653414" y="522616"/>
                </a:cubicBezTo>
                <a:cubicBezTo>
                  <a:pt x="5653414" y="811265"/>
                  <a:pt x="5449486" y="1045232"/>
                  <a:pt x="5197983" y="1045232"/>
                </a:cubicBezTo>
                <a:lnTo>
                  <a:pt x="3511464" y="1045232"/>
                </a:lnTo>
                <a:lnTo>
                  <a:pt x="3277963" y="1045232"/>
                </a:lnTo>
                <a:lnTo>
                  <a:pt x="2997896" y="1045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 sz="1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B175A9-C928-4053-5419-9C14FCFA1335}"/>
              </a:ext>
            </a:extLst>
          </p:cNvPr>
          <p:cNvSpPr txBox="1">
            <a:spLocks/>
          </p:cNvSpPr>
          <p:nvPr/>
        </p:nvSpPr>
        <p:spPr>
          <a:xfrm>
            <a:off x="11041846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1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1920C3-1B29-D319-8FF8-1CA5DF5B4A6D}"/>
              </a:ext>
            </a:extLst>
          </p:cNvPr>
          <p:cNvSpPr txBox="1">
            <a:spLocks/>
          </p:cNvSpPr>
          <p:nvPr/>
        </p:nvSpPr>
        <p:spPr>
          <a:xfrm>
            <a:off x="9891692" y="5832866"/>
            <a:ext cx="93316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2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18484F-312A-BD03-2D66-8CCAA67C1089}"/>
              </a:ext>
            </a:extLst>
          </p:cNvPr>
          <p:cNvSpPr txBox="1">
            <a:spLocks/>
          </p:cNvSpPr>
          <p:nvPr/>
        </p:nvSpPr>
        <p:spPr>
          <a:xfrm>
            <a:off x="8265721" y="5832866"/>
            <a:ext cx="1386921" cy="620839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rgbClr val="FAA41F"/>
                </a:solidFill>
              </a:rPr>
              <a:t>LOGO 3</a:t>
            </a:r>
            <a:endParaRPr lang="en-CO" sz="1400" dirty="0">
              <a:solidFill>
                <a:srgbClr val="FAA41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505C02-DF47-2DD4-DA23-B70824819882}"/>
              </a:ext>
            </a:extLst>
          </p:cNvPr>
          <p:cNvSpPr txBox="1">
            <a:spLocks/>
          </p:cNvSpPr>
          <p:nvPr/>
        </p:nvSpPr>
        <p:spPr>
          <a:xfrm>
            <a:off x="687583" y="2173191"/>
            <a:ext cx="4757754" cy="842855"/>
          </a:xfrm>
          <a:prstGeom prst="rect">
            <a:avLst/>
          </a:prstGeom>
          <a:solidFill>
            <a:srgbClr val="FAA41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4060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CO" sz="4400" dirty="0">
                <a:latin typeface="+mn-lt"/>
              </a:rPr>
              <a:t>divided i</a:t>
            </a:r>
            <a:r>
              <a:rPr lang="es-419" sz="4400" dirty="0">
                <a:latin typeface="+mn-lt"/>
              </a:rPr>
              <a:t>n two lines</a:t>
            </a:r>
            <a:endParaRPr lang="en-CO" sz="4400" dirty="0">
              <a:latin typeface="+mn-lt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D1E6922-4E0A-C1CC-7FF4-A0E6CA9EDD0B}"/>
              </a:ext>
            </a:extLst>
          </p:cNvPr>
          <p:cNvSpPr txBox="1">
            <a:spLocks/>
          </p:cNvSpPr>
          <p:nvPr/>
        </p:nvSpPr>
        <p:spPr>
          <a:xfrm>
            <a:off x="587375" y="3192629"/>
            <a:ext cx="8481469" cy="6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>
                <a:solidFill>
                  <a:srgbClr val="21294D"/>
                </a:solidFill>
              </a:rPr>
              <a:t>Concise subtitles for better readability</a:t>
            </a:r>
          </a:p>
          <a:p>
            <a:pPr marL="0" indent="0">
              <a:buNone/>
            </a:pPr>
            <a:r>
              <a:rPr lang="en-US" sz="2100" i="1" dirty="0">
                <a:solidFill>
                  <a:srgbClr val="21294D"/>
                </a:solidFill>
                <a:latin typeface="+mj-lt"/>
              </a:rPr>
              <a:t>Name of session if needed</a:t>
            </a:r>
            <a:endParaRPr lang="en-CO" sz="2100" i="1" dirty="0">
              <a:solidFill>
                <a:srgbClr val="21294D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4547B-A604-D605-CBC6-8351399A0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846" y="-370040"/>
            <a:ext cx="2540000" cy="2362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26D8BE-762E-6259-C04E-70FA0AB07EE7}"/>
              </a:ext>
            </a:extLst>
          </p:cNvPr>
          <p:cNvSpPr txBox="1"/>
          <p:nvPr/>
        </p:nvSpPr>
        <p:spPr>
          <a:xfrm>
            <a:off x="8184853" y="294785"/>
            <a:ext cx="217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rgbClr val="7030A0"/>
                </a:solidFill>
                <a:latin typeface="+mj-lt"/>
              </a:rPr>
              <a:t>October 21, 2025</a:t>
            </a:r>
            <a:endParaRPr lang="en-CO" sz="18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B7B99CA-B6B3-A4C2-0ECE-CBAF58173C44}"/>
              </a:ext>
            </a:extLst>
          </p:cNvPr>
          <p:cNvSpPr txBox="1">
            <a:spLocks/>
          </p:cNvSpPr>
          <p:nvPr/>
        </p:nvSpPr>
        <p:spPr>
          <a:xfrm>
            <a:off x="3437720" y="3988680"/>
            <a:ext cx="3308206" cy="110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Complete presenter name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  <a:latin typeface="+mj-lt"/>
              </a:rPr>
              <a:t>Country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E79657-A623-3D1D-B88F-0FE102ABEB87}"/>
              </a:ext>
            </a:extLst>
          </p:cNvPr>
          <p:cNvCxnSpPr>
            <a:cxnSpLocks/>
          </p:cNvCxnSpPr>
          <p:nvPr/>
        </p:nvCxnSpPr>
        <p:spPr>
          <a:xfrm>
            <a:off x="3232394" y="4106834"/>
            <a:ext cx="0" cy="1961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773AADCB-09B9-2D90-1913-5E8874C9E99B}"/>
              </a:ext>
            </a:extLst>
          </p:cNvPr>
          <p:cNvSpPr txBox="1">
            <a:spLocks/>
          </p:cNvSpPr>
          <p:nvPr/>
        </p:nvSpPr>
        <p:spPr>
          <a:xfrm>
            <a:off x="3437720" y="5153600"/>
            <a:ext cx="3308206" cy="110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Secondary presenter name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Institution/department/lab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O" sz="1600" i="1" dirty="0">
                <a:solidFill>
                  <a:schemeClr val="tx1"/>
                </a:solidFill>
                <a:latin typeface="+mj-lt"/>
              </a:rPr>
              <a:t>Country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6ED148-A503-796F-920C-8F64D25D69D5}"/>
              </a:ext>
            </a:extLst>
          </p:cNvPr>
          <p:cNvSpPr/>
          <p:nvPr/>
        </p:nvSpPr>
        <p:spPr>
          <a:xfrm>
            <a:off x="687583" y="294785"/>
            <a:ext cx="195502" cy="195502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9CC0C5-085A-1615-9012-A141253B32A6}"/>
              </a:ext>
            </a:extLst>
          </p:cNvPr>
          <p:cNvSpPr/>
          <p:nvPr/>
        </p:nvSpPr>
        <p:spPr>
          <a:xfrm>
            <a:off x="1176097" y="376205"/>
            <a:ext cx="414707" cy="4147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959791A-E6E7-DBBB-1183-8987F799D2E3}"/>
              </a:ext>
            </a:extLst>
          </p:cNvPr>
          <p:cNvSpPr/>
          <p:nvPr/>
        </p:nvSpPr>
        <p:spPr>
          <a:xfrm>
            <a:off x="11522597" y="2079744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29C9FC-83D8-021F-1D6C-2185B7412834}"/>
              </a:ext>
            </a:extLst>
          </p:cNvPr>
          <p:cNvSpPr/>
          <p:nvPr/>
        </p:nvSpPr>
        <p:spPr>
          <a:xfrm>
            <a:off x="11247025" y="1678911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C50BDA-E996-A926-7A10-CBC02EF78697}"/>
              </a:ext>
            </a:extLst>
          </p:cNvPr>
          <p:cNvSpPr/>
          <p:nvPr/>
        </p:nvSpPr>
        <p:spPr>
          <a:xfrm>
            <a:off x="2410252" y="6545515"/>
            <a:ext cx="89030" cy="8903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6125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DD6EC-59E3-9C34-1A6C-F12FCD2C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B79C15-D04C-30B9-C54E-95622EDCD121}"/>
              </a:ext>
            </a:extLst>
          </p:cNvPr>
          <p:cNvSpPr/>
          <p:nvPr/>
        </p:nvSpPr>
        <p:spPr>
          <a:xfrm>
            <a:off x="0" y="0"/>
            <a:ext cx="2144486" cy="6858000"/>
          </a:xfrm>
          <a:prstGeom prst="rect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721BD5-B842-E0FE-473B-383B5D23858A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00DDE74-2020-5220-A340-8B0B81F8567A}"/>
              </a:ext>
            </a:extLst>
          </p:cNvPr>
          <p:cNvSpPr/>
          <p:nvPr/>
        </p:nvSpPr>
        <p:spPr>
          <a:xfrm>
            <a:off x="5733114" y="5885126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ADBA7C-3A49-B321-C40C-268C1A3E1CD4}"/>
              </a:ext>
            </a:extLst>
          </p:cNvPr>
          <p:cNvSpPr/>
          <p:nvPr/>
        </p:nvSpPr>
        <p:spPr>
          <a:xfrm>
            <a:off x="11745716" y="2007280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70A16-BBB6-B55A-D3E0-A10DBBB1773D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8B2972-B598-DB1B-B192-0BA4C33AAE94}"/>
              </a:ext>
            </a:extLst>
          </p:cNvPr>
          <p:cNvSpPr/>
          <p:nvPr/>
        </p:nvSpPr>
        <p:spPr>
          <a:xfrm>
            <a:off x="705633" y="663982"/>
            <a:ext cx="5523978" cy="5075117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8847AA4-DAE4-2982-004C-D5DE4D0BB169}"/>
              </a:ext>
            </a:extLst>
          </p:cNvPr>
          <p:cNvSpPr txBox="1">
            <a:spLocks/>
          </p:cNvSpPr>
          <p:nvPr/>
        </p:nvSpPr>
        <p:spPr>
          <a:xfrm>
            <a:off x="1076159" y="931145"/>
            <a:ext cx="4696581" cy="459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E8BDAE6-69AE-B55B-73B7-FBECF309FBB6}"/>
              </a:ext>
            </a:extLst>
          </p:cNvPr>
          <p:cNvSpPr/>
          <p:nvPr/>
        </p:nvSpPr>
        <p:spPr>
          <a:xfrm>
            <a:off x="6480972" y="5303955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5E0D7-4D88-E9EE-10CA-8A74E9A7782E}"/>
              </a:ext>
            </a:extLst>
          </p:cNvPr>
          <p:cNvSpPr txBox="1"/>
          <p:nvPr/>
        </p:nvSpPr>
        <p:spPr>
          <a:xfrm>
            <a:off x="7019522" y="1988362"/>
            <a:ext cx="44668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O" sz="4800" dirty="0"/>
              <a:t>Section Title</a:t>
            </a:r>
          </a:p>
          <a:p>
            <a:pPr algn="r"/>
            <a:r>
              <a:rPr lang="en-US" sz="4800" dirty="0"/>
              <a:t>M</a:t>
            </a:r>
            <a:r>
              <a:rPr lang="en-CO" sz="4800" dirty="0"/>
              <a:t>edium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30647-AB96-08F8-74AF-2E79F4FACAB5}"/>
              </a:ext>
            </a:extLst>
          </p:cNvPr>
          <p:cNvSpPr txBox="1"/>
          <p:nvPr/>
        </p:nvSpPr>
        <p:spPr>
          <a:xfrm>
            <a:off x="6547888" y="3707009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rgbClr val="21294D"/>
                </a:solidFill>
              </a:rPr>
              <a:t>Subtitle medium length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F9492-78F9-2092-55CE-390E8216BC95}"/>
              </a:ext>
            </a:extLst>
          </p:cNvPr>
          <p:cNvSpPr/>
          <p:nvPr/>
        </p:nvSpPr>
        <p:spPr>
          <a:xfrm>
            <a:off x="10772384" y="3563937"/>
            <a:ext cx="7139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288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2ADDB-DC54-61C4-CAC6-0DC5D3808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8E722EC-8352-68E4-DE5E-5CC6D7422526}"/>
              </a:ext>
            </a:extLst>
          </p:cNvPr>
          <p:cNvSpPr/>
          <p:nvPr/>
        </p:nvSpPr>
        <p:spPr>
          <a:xfrm>
            <a:off x="0" y="301956"/>
            <a:ext cx="12192000" cy="4158641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5999-27FB-B1E0-567A-35F75D88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502"/>
            <a:ext cx="12192000" cy="878358"/>
          </a:xfrm>
          <a:solidFill>
            <a:srgbClr val="FAA41F"/>
          </a:solidFill>
        </p:spPr>
        <p:txBody>
          <a:bodyPr lIns="324000" tIns="108000" rIns="144000" bIns="72000">
            <a:noAutofit/>
          </a:bodyPr>
          <a:lstStyle/>
          <a:p>
            <a:r>
              <a:rPr lang="en-CO" sz="3600" dirty="0">
                <a:solidFill>
                  <a:schemeClr val="tx1"/>
                </a:solidFill>
                <a:latin typeface="+mn-lt"/>
              </a:rPr>
              <a:t>Section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292B2EC-2C21-AC0A-B969-273072D7705B}"/>
              </a:ext>
            </a:extLst>
          </p:cNvPr>
          <p:cNvSpPr txBox="1">
            <a:spLocks/>
          </p:cNvSpPr>
          <p:nvPr/>
        </p:nvSpPr>
        <p:spPr>
          <a:xfrm>
            <a:off x="595326" y="2353316"/>
            <a:ext cx="4696581" cy="3597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24303F-8C2A-A46D-6822-E1747A4C5BB3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41022FC-D35D-0BBB-DB03-0BEDAE304DA5}"/>
              </a:ext>
            </a:extLst>
          </p:cNvPr>
          <p:cNvSpPr/>
          <p:nvPr/>
        </p:nvSpPr>
        <p:spPr>
          <a:xfrm>
            <a:off x="11858245" y="6038271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78AC73-B8DE-699B-FA27-C2B78A690DBC}"/>
              </a:ext>
            </a:extLst>
          </p:cNvPr>
          <p:cNvSpPr/>
          <p:nvPr/>
        </p:nvSpPr>
        <p:spPr>
          <a:xfrm>
            <a:off x="11692707" y="5739099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03BAE-0CD5-1734-FEFA-A0E5BA6769B0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5ECE0-0ABE-1B0D-0CCB-856EC4EF122F}"/>
              </a:ext>
            </a:extLst>
          </p:cNvPr>
          <p:cNvSpPr txBox="1"/>
          <p:nvPr/>
        </p:nvSpPr>
        <p:spPr>
          <a:xfrm>
            <a:off x="419626" y="1394505"/>
            <a:ext cx="493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1294D"/>
                </a:solidFill>
              </a:rPr>
              <a:t>Subtitle medium length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F8A00-EDD5-483F-BC2C-3E0DD8947914}"/>
              </a:ext>
            </a:extLst>
          </p:cNvPr>
          <p:cNvSpPr/>
          <p:nvPr/>
        </p:nvSpPr>
        <p:spPr>
          <a:xfrm>
            <a:off x="5887233" y="1127342"/>
            <a:ext cx="5523978" cy="5075117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9119350-5B1A-AD52-8C41-2868E68054C8}"/>
              </a:ext>
            </a:extLst>
          </p:cNvPr>
          <p:cNvSpPr txBox="1">
            <a:spLocks/>
          </p:cNvSpPr>
          <p:nvPr/>
        </p:nvSpPr>
        <p:spPr>
          <a:xfrm>
            <a:off x="6257759" y="1394505"/>
            <a:ext cx="4696581" cy="459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F505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F5050"/>
                </a:solidFill>
              </a:rPr>
              <a:t>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2EB87D-6E69-5C9F-0BE2-559DB5221064}"/>
              </a:ext>
            </a:extLst>
          </p:cNvPr>
          <p:cNvSpPr/>
          <p:nvPr/>
        </p:nvSpPr>
        <p:spPr>
          <a:xfrm>
            <a:off x="400768" y="1129520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F5D9EB-3F28-6D81-EACE-5111B72CFF14}"/>
              </a:ext>
            </a:extLst>
          </p:cNvPr>
          <p:cNvSpPr/>
          <p:nvPr/>
        </p:nvSpPr>
        <p:spPr>
          <a:xfrm>
            <a:off x="419626" y="2010077"/>
            <a:ext cx="713983" cy="45719"/>
          </a:xfrm>
          <a:prstGeom prst="rect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3632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03CB0-0BB0-4A5D-FEF3-3E391A9C6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ED60AAE-8A50-112A-A4E3-B1F3CC5F74B4}"/>
              </a:ext>
            </a:extLst>
          </p:cNvPr>
          <p:cNvSpPr/>
          <p:nvPr/>
        </p:nvSpPr>
        <p:spPr>
          <a:xfrm>
            <a:off x="0" y="1930398"/>
            <a:ext cx="12192000" cy="3597006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B99B0-1D7B-FC71-BD2B-1BE533B2A775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C6187-36FD-E73B-9E1B-15ADF0A7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"/>
            <a:ext cx="12192000" cy="878358"/>
          </a:xfrm>
          <a:solidFill>
            <a:srgbClr val="FAA41F"/>
          </a:solidFill>
        </p:spPr>
        <p:txBody>
          <a:bodyPr lIns="324000" tIns="108000" rIns="144000" bIns="72000">
            <a:noAutofit/>
          </a:bodyPr>
          <a:lstStyle/>
          <a:p>
            <a:r>
              <a:rPr lang="en-CO" sz="3600" dirty="0">
                <a:solidFill>
                  <a:schemeClr val="tx1"/>
                </a:solidFill>
                <a:latin typeface="+mn-lt"/>
              </a:rPr>
              <a:t>Section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9ABF2-9EA7-DBCD-9EDD-BD2AB9253F52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0368EAD-EAC9-9152-E277-EA1D4EC1760E}"/>
              </a:ext>
            </a:extLst>
          </p:cNvPr>
          <p:cNvSpPr/>
          <p:nvPr/>
        </p:nvSpPr>
        <p:spPr>
          <a:xfrm>
            <a:off x="378270" y="5482242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A0A9C7-A0AA-20BA-E191-49A21B6ECAA5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894E7-8031-729F-ADDF-38A84FCC195B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971AC-A77E-12FD-2CD1-82E9EAD6E92E}"/>
              </a:ext>
            </a:extLst>
          </p:cNvPr>
          <p:cNvSpPr/>
          <p:nvPr/>
        </p:nvSpPr>
        <p:spPr>
          <a:xfrm>
            <a:off x="6372181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D946BD-12F1-ADA9-AA0D-34B90487EB70}"/>
              </a:ext>
            </a:extLst>
          </p:cNvPr>
          <p:cNvSpPr/>
          <p:nvPr/>
        </p:nvSpPr>
        <p:spPr>
          <a:xfrm>
            <a:off x="164377" y="4151016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3D0D4-4CA3-08DA-0814-F33750C7E4E9}"/>
              </a:ext>
            </a:extLst>
          </p:cNvPr>
          <p:cNvSpPr txBox="1">
            <a:spLocks/>
          </p:cNvSpPr>
          <p:nvPr/>
        </p:nvSpPr>
        <p:spPr>
          <a:xfrm>
            <a:off x="6598498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6BE585-59C8-006E-E654-FAEA7CE41DDD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6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4BFAE-CBBC-6F3C-A6E8-02BDC2095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2F79BF6-32F9-46A9-D653-0D0165018791}"/>
              </a:ext>
            </a:extLst>
          </p:cNvPr>
          <p:cNvSpPr/>
          <p:nvPr/>
        </p:nvSpPr>
        <p:spPr>
          <a:xfrm>
            <a:off x="8568114" y="6184607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93C855-2930-EC12-D96A-F235DD14FA85}"/>
              </a:ext>
            </a:extLst>
          </p:cNvPr>
          <p:cNvSpPr/>
          <p:nvPr/>
        </p:nvSpPr>
        <p:spPr>
          <a:xfrm>
            <a:off x="10066893" y="5531918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175EE9-1A84-E0E3-9455-6498B770823C}"/>
              </a:ext>
            </a:extLst>
          </p:cNvPr>
          <p:cNvSpPr/>
          <p:nvPr/>
        </p:nvSpPr>
        <p:spPr>
          <a:xfrm>
            <a:off x="11807687" y="912995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84CCE5-D61A-DB09-D68C-AA90A6F3114B}"/>
              </a:ext>
            </a:extLst>
          </p:cNvPr>
          <p:cNvSpPr txBox="1">
            <a:spLocks/>
          </p:cNvSpPr>
          <p:nvPr/>
        </p:nvSpPr>
        <p:spPr>
          <a:xfrm>
            <a:off x="6789786" y="3121798"/>
            <a:ext cx="4696581" cy="213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05BBD-F71A-0581-B7CD-166C981FB1F1}"/>
              </a:ext>
            </a:extLst>
          </p:cNvPr>
          <p:cNvSpPr txBox="1"/>
          <p:nvPr/>
        </p:nvSpPr>
        <p:spPr>
          <a:xfrm>
            <a:off x="7019522" y="1339006"/>
            <a:ext cx="44668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O" sz="4800" dirty="0"/>
              <a:t>Section Title</a:t>
            </a:r>
          </a:p>
          <a:p>
            <a:pPr algn="r"/>
            <a:r>
              <a:rPr lang="en-US" sz="4800" dirty="0"/>
              <a:t>M</a:t>
            </a:r>
            <a:r>
              <a:rPr lang="en-CO" sz="4800" dirty="0"/>
              <a:t>edium size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2BA3E-6E02-3BB8-84BA-39A587FC4E5B}"/>
              </a:ext>
            </a:extLst>
          </p:cNvPr>
          <p:cNvSpPr/>
          <p:nvPr/>
        </p:nvSpPr>
        <p:spPr>
          <a:xfrm>
            <a:off x="8093810" y="0"/>
            <a:ext cx="3392557" cy="569843"/>
          </a:xfrm>
          <a:prstGeom prst="rect">
            <a:avLst/>
          </a:prstGeo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026" name="Picture 2" descr="brown and white turtle under water">
            <a:extLst>
              <a:ext uri="{FF2B5EF4-FFF2-40B4-BE49-F238E27FC236}">
                <a16:creationId xmlns:a16="http://schemas.microsoft.com/office/drawing/2014/main" id="{296035B3-16ED-2E11-8EBB-413881C61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13337"/>
          <a:stretch>
            <a:fillRect/>
          </a:stretch>
        </p:blipFill>
        <p:spPr bwMode="auto">
          <a:xfrm>
            <a:off x="0" y="0"/>
            <a:ext cx="6789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51178-03A3-65B5-763E-6F9C7B348CD4}"/>
              </a:ext>
            </a:extLst>
          </p:cNvPr>
          <p:cNvSpPr/>
          <p:nvPr/>
        </p:nvSpPr>
        <p:spPr>
          <a:xfrm>
            <a:off x="413657" y="6348795"/>
            <a:ext cx="2353733" cy="205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D1EF-4257-7F61-2A28-F3A459D07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32" y="6367716"/>
            <a:ext cx="381000" cy="16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9FA84-A6EE-AA84-7FC1-5DC4B8562436}"/>
              </a:ext>
            </a:extLst>
          </p:cNvPr>
          <p:cNvSpPr txBox="1"/>
          <p:nvPr/>
        </p:nvSpPr>
        <p:spPr>
          <a:xfrm>
            <a:off x="413657" y="6325635"/>
            <a:ext cx="2052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i="1" dirty="0">
                <a:solidFill>
                  <a:srgbClr val="21294D"/>
                </a:solidFill>
                <a:latin typeface="+mj-lt"/>
              </a:rPr>
              <a:t>Photo by </a:t>
            </a:r>
            <a:r>
              <a:rPr lang="en-US" sz="1100" b="1" i="1" dirty="0">
                <a:solidFill>
                  <a:srgbClr val="21294D"/>
                </a:solidFill>
                <a:latin typeface="+mj-lt"/>
              </a:rPr>
              <a:t>Marcos Paulo Prado</a:t>
            </a:r>
            <a:endParaRPr lang="en-CO" sz="1100" b="1" i="1" dirty="0">
              <a:solidFill>
                <a:srgbClr val="2129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81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F5114-442E-0F1D-28EA-A9708BD9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2C312-13B2-9F02-F4C5-22EB2F07CB51}"/>
              </a:ext>
            </a:extLst>
          </p:cNvPr>
          <p:cNvSpPr/>
          <p:nvPr/>
        </p:nvSpPr>
        <p:spPr>
          <a:xfrm>
            <a:off x="0" y="1995377"/>
            <a:ext cx="12192000" cy="3476581"/>
          </a:xfrm>
          <a:prstGeom prst="rect">
            <a:avLst/>
          </a:prstGeo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A8CE9-7ED4-E0D1-9375-D0407D6C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5"/>
            <a:ext cx="12192000" cy="878358"/>
          </a:xfrm>
          <a:noFill/>
        </p:spPr>
        <p:txBody>
          <a:bodyPr lIns="324000" tIns="108000" rIns="144000" bIns="72000">
            <a:noAutofit/>
          </a:bodyPr>
          <a:lstStyle/>
          <a:p>
            <a:r>
              <a:rPr lang="en-CO" sz="3600" dirty="0">
                <a:solidFill>
                  <a:schemeClr val="tx1"/>
                </a:solidFill>
                <a:latin typeface="+mn-lt"/>
              </a:rPr>
              <a:t>Section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2F15E3-D7C2-EBAE-01A7-4767BCC22281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A43AF111-374E-A8AF-2194-DA8BE806A7E9}"/>
              </a:ext>
            </a:extLst>
          </p:cNvPr>
          <p:cNvSpPr/>
          <p:nvPr/>
        </p:nvSpPr>
        <p:spPr>
          <a:xfrm>
            <a:off x="428777" y="1450537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D5D67-7F4F-BBBB-0A4A-A4B0E87018AA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46E87-A3F7-7712-027E-50B96F8E9E01}"/>
              </a:ext>
            </a:extLst>
          </p:cNvPr>
          <p:cNvSpPr/>
          <p:nvPr/>
        </p:nvSpPr>
        <p:spPr>
          <a:xfrm>
            <a:off x="3748072" y="1127342"/>
            <a:ext cx="7901469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4F4932-B8E3-893C-65E1-D3C763FA27DC}"/>
              </a:ext>
            </a:extLst>
          </p:cNvPr>
          <p:cNvSpPr/>
          <p:nvPr/>
        </p:nvSpPr>
        <p:spPr>
          <a:xfrm>
            <a:off x="187646" y="1593408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CEAC88-C8AC-7BF0-A6C0-92B2721E67B5}"/>
              </a:ext>
            </a:extLst>
          </p:cNvPr>
          <p:cNvSpPr txBox="1">
            <a:spLocks/>
          </p:cNvSpPr>
          <p:nvPr/>
        </p:nvSpPr>
        <p:spPr>
          <a:xfrm>
            <a:off x="289050" y="2344292"/>
            <a:ext cx="3098825" cy="306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diam </a:t>
            </a:r>
            <a:r>
              <a:rPr lang="en-US" sz="1800" dirty="0" err="1">
                <a:solidFill>
                  <a:schemeClr val="bg1"/>
                </a:solidFill>
              </a:rPr>
              <a:t>nonummy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nibh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euismod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tincidunt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laoreet</a:t>
            </a:r>
            <a:r>
              <a:rPr lang="en-US" sz="1800" dirty="0">
                <a:solidFill>
                  <a:schemeClr val="bg1"/>
                </a:solidFill>
              </a:rPr>
              <a:t> dolore magna </a:t>
            </a:r>
            <a:r>
              <a:rPr lang="en-US" sz="1800" dirty="0" err="1">
                <a:solidFill>
                  <a:schemeClr val="bg1"/>
                </a:solidFill>
              </a:rPr>
              <a:t>aliquam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volutpat</a:t>
            </a:r>
            <a:r>
              <a:rPr lang="en-US" sz="1800" dirty="0">
                <a:solidFill>
                  <a:schemeClr val="bg1"/>
                </a:solidFill>
              </a:rPr>
              <a:t>. Ut </a:t>
            </a:r>
            <a:r>
              <a:rPr lang="en-US" sz="1800" dirty="0" err="1">
                <a:solidFill>
                  <a:schemeClr val="bg1"/>
                </a:solidFill>
              </a:rPr>
              <a:t>wisi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enim</a:t>
            </a:r>
            <a:r>
              <a:rPr lang="en-US" sz="1800" dirty="0">
                <a:solidFill>
                  <a:schemeClr val="bg1"/>
                </a:solidFill>
              </a:rPr>
              <a:t> ad minim </a:t>
            </a:r>
            <a:r>
              <a:rPr lang="en-US" sz="1800" dirty="0" err="1">
                <a:solidFill>
                  <a:schemeClr val="bg1"/>
                </a:solidFill>
              </a:rPr>
              <a:t>veniam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quis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nostrud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exerci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tation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ullamcorper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suscipit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lobortis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nisl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aliquip</a:t>
            </a:r>
            <a:r>
              <a:rPr lang="en-US" sz="1800" dirty="0">
                <a:solidFill>
                  <a:schemeClr val="bg1"/>
                </a:solidFill>
              </a:rPr>
              <a:t> ex </a:t>
            </a:r>
            <a:r>
              <a:rPr lang="en-US" sz="1800" dirty="0" err="1">
                <a:solidFill>
                  <a:schemeClr val="bg1"/>
                </a:solidFill>
              </a:rPr>
              <a:t>ea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commodo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consequat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AD9EC-E93E-852F-1345-5325653F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055" y="1682438"/>
            <a:ext cx="7188289" cy="4079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F6D67-A2C5-0ADC-495C-FCE90D224D20}"/>
              </a:ext>
            </a:extLst>
          </p:cNvPr>
          <p:cNvSpPr txBox="1"/>
          <p:nvPr/>
        </p:nvSpPr>
        <p:spPr>
          <a:xfrm>
            <a:off x="4408641" y="858735"/>
            <a:ext cx="65731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21294D"/>
                </a:solidFill>
              </a:rPr>
              <a:t>Subtitle medium length</a:t>
            </a:r>
          </a:p>
        </p:txBody>
      </p:sp>
    </p:spTree>
    <p:extLst>
      <p:ext uri="{BB962C8B-B14F-4D97-AF65-F5344CB8AC3E}">
        <p14:creationId xmlns:p14="http://schemas.microsoft.com/office/powerpoint/2010/main" val="5756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88AE5-15B1-B3B0-1296-E837421E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9879B87-28B9-09CD-BDFE-A0ED102256EA}"/>
              </a:ext>
            </a:extLst>
          </p:cNvPr>
          <p:cNvSpPr/>
          <p:nvPr/>
        </p:nvSpPr>
        <p:spPr>
          <a:xfrm>
            <a:off x="0" y="1930398"/>
            <a:ext cx="12192000" cy="3597006"/>
          </a:xfrm>
          <a:prstGeom prst="rect">
            <a:avLst/>
          </a:prstGeom>
          <a:gradFill>
            <a:gsLst>
              <a:gs pos="0">
                <a:srgbClr val="FFFEF6"/>
              </a:gs>
              <a:gs pos="98000">
                <a:srgbClr val="C8E8E7"/>
              </a:gs>
              <a:gs pos="62000">
                <a:srgbClr val="D8EFE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2AA0F-0194-4569-3EA3-E87C69E55A0F}"/>
              </a:ext>
            </a:extLst>
          </p:cNvPr>
          <p:cNvSpPr/>
          <p:nvPr/>
        </p:nvSpPr>
        <p:spPr>
          <a:xfrm>
            <a:off x="464266" y="1127342"/>
            <a:ext cx="5149213" cy="4836405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88418" dir="2700000" algn="tl" rotWithShape="0">
              <a:prstClr val="black">
                <a:alpha val="9079"/>
              </a:prstClr>
            </a:outerShdw>
            <a:reflection endPos="0" dir="5400000" sy="-100000" algn="bl" rotWithShape="0"/>
            <a:softEdge rad="8846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C5627-439E-1D46-1EB5-39C9521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"/>
            <a:ext cx="12192000" cy="878358"/>
          </a:xfrm>
          <a:gradFill>
            <a:gsLst>
              <a:gs pos="0">
                <a:srgbClr val="1F284B"/>
              </a:gs>
              <a:gs pos="98000">
                <a:srgbClr val="846692"/>
              </a:gs>
              <a:gs pos="62000">
                <a:srgbClr val="48406A"/>
              </a:gs>
            </a:gsLst>
            <a:lin ang="2700000" scaled="1"/>
          </a:gradFill>
        </p:spPr>
        <p:txBody>
          <a:bodyPr lIns="324000" tIns="108000" rIns="144000" bIns="72000">
            <a:noAutofit/>
          </a:bodyPr>
          <a:lstStyle/>
          <a:p>
            <a:r>
              <a:rPr lang="en-CO" sz="3600" dirty="0">
                <a:solidFill>
                  <a:schemeClr val="bg1"/>
                </a:solidFill>
                <a:latin typeface="+mn-lt"/>
              </a:rPr>
              <a:t>Section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8B0FF5-D219-5D40-9A65-4B7B6899D61F}"/>
              </a:ext>
            </a:extLst>
          </p:cNvPr>
          <p:cNvCxnSpPr>
            <a:cxnSpLocks/>
          </p:cNvCxnSpPr>
          <p:nvPr/>
        </p:nvCxnSpPr>
        <p:spPr>
          <a:xfrm>
            <a:off x="279820" y="6276687"/>
            <a:ext cx="763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859388E-92BC-630B-9ABA-DB506ADC7759}"/>
              </a:ext>
            </a:extLst>
          </p:cNvPr>
          <p:cNvSpPr/>
          <p:nvPr/>
        </p:nvSpPr>
        <p:spPr>
          <a:xfrm>
            <a:off x="378270" y="5482242"/>
            <a:ext cx="164188" cy="164188"/>
          </a:xfrm>
          <a:prstGeom prst="ellipse">
            <a:avLst/>
          </a:prstGeom>
          <a:solidFill>
            <a:srgbClr val="212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828147-DA89-B73D-8950-FE25B42F2EA0}"/>
              </a:ext>
            </a:extLst>
          </p:cNvPr>
          <p:cNvSpPr/>
          <p:nvPr/>
        </p:nvSpPr>
        <p:spPr>
          <a:xfrm>
            <a:off x="11813730" y="1342112"/>
            <a:ext cx="89030" cy="89030"/>
          </a:xfrm>
          <a:prstGeom prst="ellipse">
            <a:avLst/>
          </a:prstGeom>
          <a:solidFill>
            <a:srgbClr val="FAA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FBC07-3DBA-4870-54F3-D12ADA6EB9E5}"/>
              </a:ext>
            </a:extLst>
          </p:cNvPr>
          <p:cNvSpPr txBox="1"/>
          <p:nvPr/>
        </p:nvSpPr>
        <p:spPr>
          <a:xfrm>
            <a:off x="428777" y="6276687"/>
            <a:ext cx="613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21294D"/>
                </a:solidFill>
                <a:latin typeface="+mj-lt"/>
              </a:rPr>
              <a:t>Title of your presentation</a:t>
            </a:r>
            <a:endParaRPr lang="en-CO" sz="1800" i="1" dirty="0">
              <a:solidFill>
                <a:srgbClr val="21294D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4A2B62-531D-A6AC-CA08-03DFC4005E30}"/>
              </a:ext>
            </a:extLst>
          </p:cNvPr>
          <p:cNvSpPr/>
          <p:nvPr/>
        </p:nvSpPr>
        <p:spPr>
          <a:xfrm>
            <a:off x="164377" y="4151016"/>
            <a:ext cx="89030" cy="890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02B48E-2D7C-BC60-777F-9384CE2360F5}"/>
              </a:ext>
            </a:extLst>
          </p:cNvPr>
          <p:cNvSpPr txBox="1">
            <a:spLocks/>
          </p:cNvSpPr>
          <p:nvPr/>
        </p:nvSpPr>
        <p:spPr>
          <a:xfrm>
            <a:off x="661524" y="1465275"/>
            <a:ext cx="4696581" cy="43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624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B3C6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F505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Lorem ipsum dolor sit </a:t>
            </a:r>
            <a:r>
              <a:rPr lang="en-US" sz="1800" dirty="0" err="1">
                <a:solidFill>
                  <a:srgbClr val="4F5050"/>
                </a:solidFill>
              </a:rPr>
              <a:t>amet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consectetuer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adipiscing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elit</a:t>
            </a:r>
            <a:r>
              <a:rPr lang="en-US" sz="1800" dirty="0">
                <a:solidFill>
                  <a:srgbClr val="4F5050"/>
                </a:solidFill>
              </a:rPr>
              <a:t>, sed diam </a:t>
            </a:r>
            <a:r>
              <a:rPr lang="en-US" sz="1800" dirty="0" err="1">
                <a:solidFill>
                  <a:srgbClr val="4F5050"/>
                </a:solidFill>
              </a:rPr>
              <a:t>nonummy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nibh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euismod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tincidunt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laoreet</a:t>
            </a:r>
            <a:r>
              <a:rPr lang="en-US" sz="1800" dirty="0">
                <a:solidFill>
                  <a:srgbClr val="4F5050"/>
                </a:solidFill>
              </a:rPr>
              <a:t> dolore magna </a:t>
            </a:r>
            <a:r>
              <a:rPr lang="en-US" sz="1800" dirty="0" err="1">
                <a:solidFill>
                  <a:srgbClr val="4F5050"/>
                </a:solidFill>
              </a:rPr>
              <a:t>aliquam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erat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volutpat</a:t>
            </a:r>
            <a:r>
              <a:rPr lang="en-US" sz="1800" dirty="0">
                <a:solidFill>
                  <a:srgbClr val="4F5050"/>
                </a:solidFill>
              </a:rPr>
              <a:t>. Ut </a:t>
            </a:r>
            <a:r>
              <a:rPr lang="en-US" sz="1800" dirty="0" err="1">
                <a:solidFill>
                  <a:srgbClr val="4F5050"/>
                </a:solidFill>
              </a:rPr>
              <a:t>wisi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enim</a:t>
            </a:r>
            <a:r>
              <a:rPr lang="en-US" sz="1800" dirty="0">
                <a:solidFill>
                  <a:srgbClr val="4F5050"/>
                </a:solidFill>
              </a:rPr>
              <a:t> ad minim </a:t>
            </a:r>
            <a:r>
              <a:rPr lang="en-US" sz="1800" dirty="0" err="1">
                <a:solidFill>
                  <a:srgbClr val="4F5050"/>
                </a:solidFill>
              </a:rPr>
              <a:t>veniam</a:t>
            </a:r>
            <a:r>
              <a:rPr lang="en-US" sz="1800" dirty="0">
                <a:solidFill>
                  <a:srgbClr val="4F5050"/>
                </a:solidFill>
              </a:rPr>
              <a:t>, </a:t>
            </a:r>
            <a:r>
              <a:rPr lang="en-US" sz="1800" dirty="0" err="1">
                <a:solidFill>
                  <a:srgbClr val="4F5050"/>
                </a:solidFill>
              </a:rPr>
              <a:t>quis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nostrud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exerci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tation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ullamcorper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suscipit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lobortis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nisl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ut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aliquip</a:t>
            </a:r>
            <a:r>
              <a:rPr lang="en-US" sz="1800" dirty="0">
                <a:solidFill>
                  <a:srgbClr val="4F5050"/>
                </a:solidFill>
              </a:rPr>
              <a:t> ex </a:t>
            </a:r>
            <a:r>
              <a:rPr lang="en-US" sz="1800" dirty="0" err="1">
                <a:solidFill>
                  <a:srgbClr val="4F5050"/>
                </a:solidFill>
              </a:rPr>
              <a:t>ea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commodo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4F5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5050"/>
                </a:solidFill>
              </a:rPr>
              <a:t>Duis autem vel </a:t>
            </a:r>
            <a:r>
              <a:rPr lang="en-US" sz="1800" dirty="0" err="1">
                <a:solidFill>
                  <a:srgbClr val="4F5050"/>
                </a:solidFill>
              </a:rPr>
              <a:t>eum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iriure</a:t>
            </a:r>
            <a:r>
              <a:rPr lang="en-US" sz="1800" dirty="0">
                <a:solidFill>
                  <a:srgbClr val="4F5050"/>
                </a:solidFill>
              </a:rPr>
              <a:t> dolor in </a:t>
            </a:r>
            <a:r>
              <a:rPr lang="en-US" sz="1800" dirty="0" err="1">
                <a:solidFill>
                  <a:srgbClr val="4F5050"/>
                </a:solidFill>
              </a:rPr>
              <a:t>hendrerit</a:t>
            </a:r>
            <a:r>
              <a:rPr lang="en-US" sz="1800" dirty="0">
                <a:solidFill>
                  <a:srgbClr val="4F5050"/>
                </a:solidFill>
              </a:rPr>
              <a:t> in </a:t>
            </a:r>
            <a:r>
              <a:rPr lang="en-US" sz="1800" dirty="0" err="1">
                <a:solidFill>
                  <a:srgbClr val="4F5050"/>
                </a:solidFill>
              </a:rPr>
              <a:t>vulputate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velit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esse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molestie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consequat</a:t>
            </a:r>
            <a:r>
              <a:rPr lang="en-US" sz="1800" dirty="0">
                <a:solidFill>
                  <a:srgbClr val="4F5050"/>
                </a:solidFill>
              </a:rPr>
              <a:t>, vel illum dolore </a:t>
            </a:r>
            <a:r>
              <a:rPr lang="en-US" sz="1800" dirty="0" err="1">
                <a:solidFill>
                  <a:srgbClr val="4F5050"/>
                </a:solidFill>
              </a:rPr>
              <a:t>eu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feugiat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facilisis</a:t>
            </a:r>
            <a:r>
              <a:rPr lang="en-US" sz="1800" dirty="0">
                <a:solidFill>
                  <a:srgbClr val="4F5050"/>
                </a:solidFill>
              </a:rPr>
              <a:t> at </a:t>
            </a:r>
            <a:r>
              <a:rPr lang="en-US" sz="1800" dirty="0" err="1">
                <a:solidFill>
                  <a:srgbClr val="4F5050"/>
                </a:solidFill>
              </a:rPr>
              <a:t>vero</a:t>
            </a:r>
            <a:r>
              <a:rPr lang="en-US" sz="1800" dirty="0">
                <a:solidFill>
                  <a:srgbClr val="4F5050"/>
                </a:solidFill>
              </a:rPr>
              <a:t> eros et </a:t>
            </a:r>
            <a:r>
              <a:rPr lang="en-US" sz="1800" dirty="0" err="1">
                <a:solidFill>
                  <a:srgbClr val="4F5050"/>
                </a:solidFill>
              </a:rPr>
              <a:t>accumsan</a:t>
            </a:r>
            <a:r>
              <a:rPr lang="en-US" sz="1800" dirty="0">
                <a:solidFill>
                  <a:srgbClr val="4F5050"/>
                </a:solidFill>
              </a:rPr>
              <a:t> et </a:t>
            </a:r>
            <a:r>
              <a:rPr lang="en-US" sz="1800" dirty="0" err="1">
                <a:solidFill>
                  <a:srgbClr val="4F5050"/>
                </a:solidFill>
              </a:rPr>
              <a:t>iusto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odio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dignissim</a:t>
            </a:r>
            <a:r>
              <a:rPr lang="en-US" sz="1800" dirty="0">
                <a:solidFill>
                  <a:srgbClr val="4F5050"/>
                </a:solidFill>
              </a:rPr>
              <a:t> qui </a:t>
            </a:r>
            <a:r>
              <a:rPr lang="en-US" sz="1800" dirty="0" err="1">
                <a:solidFill>
                  <a:srgbClr val="4F5050"/>
                </a:solidFill>
              </a:rPr>
              <a:t>blandit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praesent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luptatum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zzril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delenit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augue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duis</a:t>
            </a:r>
            <a:r>
              <a:rPr lang="en-US" sz="1800" dirty="0">
                <a:solidFill>
                  <a:srgbClr val="4F5050"/>
                </a:solidFill>
              </a:rPr>
              <a:t> dolore </a:t>
            </a:r>
            <a:r>
              <a:rPr lang="en-US" sz="1800" dirty="0" err="1">
                <a:solidFill>
                  <a:srgbClr val="4F5050"/>
                </a:solidFill>
              </a:rPr>
              <a:t>te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feugait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nulla</a:t>
            </a:r>
            <a:r>
              <a:rPr lang="en-US" sz="1800" dirty="0">
                <a:solidFill>
                  <a:srgbClr val="4F5050"/>
                </a:solidFill>
              </a:rPr>
              <a:t> </a:t>
            </a:r>
            <a:r>
              <a:rPr lang="en-US" sz="1800" dirty="0" err="1">
                <a:solidFill>
                  <a:srgbClr val="4F5050"/>
                </a:solidFill>
              </a:rPr>
              <a:t>facilisi</a:t>
            </a:r>
            <a:r>
              <a:rPr lang="en-US" sz="1800" dirty="0">
                <a:solidFill>
                  <a:srgbClr val="4F5050"/>
                </a:solidFill>
              </a:rPr>
              <a:t>.</a:t>
            </a:r>
          </a:p>
        </p:txBody>
      </p:sp>
      <p:pic>
        <p:nvPicPr>
          <p:cNvPr id="2050" name="Picture 2" descr="low angle photography of green trees during daytime">
            <a:extLst>
              <a:ext uri="{FF2B5EF4-FFF2-40B4-BE49-F238E27FC236}">
                <a16:creationId xmlns:a16="http://schemas.microsoft.com/office/drawing/2014/main" id="{E407B322-391B-98BE-D482-7F2F80E1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4130" r="14406"/>
          <a:stretch>
            <a:fillRect/>
          </a:stretch>
        </p:blipFill>
        <p:spPr bwMode="auto">
          <a:xfrm>
            <a:off x="6742709" y="1342112"/>
            <a:ext cx="4631347" cy="4580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77A9B1-262B-9BEF-8B4A-EA7893114695}"/>
              </a:ext>
            </a:extLst>
          </p:cNvPr>
          <p:cNvSpPr/>
          <p:nvPr/>
        </p:nvSpPr>
        <p:spPr>
          <a:xfrm>
            <a:off x="9810821" y="5479272"/>
            <a:ext cx="1563236" cy="238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3CF37-E68D-FEC9-4FF8-783FEF54AC87}"/>
              </a:ext>
            </a:extLst>
          </p:cNvPr>
          <p:cNvSpPr txBox="1"/>
          <p:nvPr/>
        </p:nvSpPr>
        <p:spPr>
          <a:xfrm>
            <a:off x="9810820" y="5456112"/>
            <a:ext cx="1719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100" i="1" dirty="0">
                <a:solidFill>
                  <a:srgbClr val="21294D"/>
                </a:solidFill>
                <a:latin typeface="+mj-lt"/>
              </a:rPr>
              <a:t>Photo by </a:t>
            </a:r>
            <a:r>
              <a:rPr lang="en-US" sz="1100" b="1" i="1" dirty="0">
                <a:solidFill>
                  <a:srgbClr val="21294D"/>
                </a:solidFill>
                <a:latin typeface="+mj-lt"/>
              </a:rPr>
              <a:t>Eelco </a:t>
            </a:r>
            <a:r>
              <a:rPr lang="en-US" sz="1100" b="1" i="1" dirty="0" err="1">
                <a:solidFill>
                  <a:srgbClr val="21294D"/>
                </a:solidFill>
                <a:latin typeface="+mj-lt"/>
              </a:rPr>
              <a:t>Böhtlingk</a:t>
            </a:r>
            <a:endParaRPr lang="en-CO" sz="1100" b="1" i="1" dirty="0">
              <a:solidFill>
                <a:srgbClr val="21294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3F8E2-72A2-DBDC-D5EF-4A6D04EC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57" y="5770422"/>
            <a:ext cx="381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6997</TotalTime>
  <Words>1382</Words>
  <Application>Microsoft Macintosh PowerPoint</Application>
  <PresentationFormat>Widescreen</PresentationFormat>
  <Paragraphs>157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Use your submitted abstract title (100 characters max)</vt:lpstr>
      <vt:lpstr>A medium title can be</vt:lpstr>
      <vt:lpstr>PowerPoint Presentation</vt:lpstr>
      <vt:lpstr>Section Title</vt:lpstr>
      <vt:lpstr>Section Title</vt:lpstr>
      <vt:lpstr>PowerPoint Presentation</vt:lpstr>
      <vt:lpstr>Section Title</vt:lpstr>
      <vt:lpstr>Section Title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von Humboldt</dc:creator>
  <cp:lastModifiedBy>Alexander von Humboldt</cp:lastModifiedBy>
  <cp:revision>13</cp:revision>
  <dcterms:created xsi:type="dcterms:W3CDTF">2025-07-31T13:48:04Z</dcterms:created>
  <dcterms:modified xsi:type="dcterms:W3CDTF">2025-08-06T14:53:07Z</dcterms:modified>
</cp:coreProperties>
</file>